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sldIdLst>
    <p:sldId id="269" r:id="rId5"/>
    <p:sldId id="271" r:id="rId6"/>
    <p:sldId id="272" r:id="rId7"/>
    <p:sldId id="273" r:id="rId8"/>
    <p:sldId id="277" r:id="rId9"/>
    <p:sldId id="276" r:id="rId10"/>
    <p:sldId id="274" r:id="rId11"/>
    <p:sldId id="275" r:id="rId12"/>
  </p:sldIdLst>
  <p:sldSz cx="17951450" cy="10098088"/>
  <p:notesSz cx="6858000" cy="9144000"/>
  <p:defaultTextStyle>
    <a:defPPr>
      <a:defRPr lang="en-US"/>
    </a:defPPr>
    <a:lvl1pPr marL="0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5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2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0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6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3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50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8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FF"/>
    <a:srgbClr val="0000CC"/>
    <a:srgbClr val="FFF2CC"/>
    <a:srgbClr val="222E60"/>
    <a:srgbClr val="004F99"/>
    <a:srgbClr val="B69A37"/>
    <a:srgbClr val="1483A7"/>
    <a:srgbClr val="0C1C37"/>
    <a:srgbClr val="7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542" autoAdjust="0"/>
  </p:normalViewPr>
  <p:slideViewPr>
    <p:cSldViewPr snapToGrid="0">
      <p:cViewPr varScale="1">
        <p:scale>
          <a:sx n="66" d="100"/>
          <a:sy n="66" d="100"/>
        </p:scale>
        <p:origin x="132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2082-BF8C-44A5-BA45-9413DD692F2C}" type="datetimeFigureOut">
              <a:rPr lang="es-MX" smtClean="0"/>
              <a:t>29/03/2023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A104-0FE5-448E-A433-763F2118EC2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73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58052028-BFA7-5196-406E-1A952706D0D8}"/>
              </a:ext>
            </a:extLst>
          </p:cNvPr>
          <p:cNvSpPr/>
          <p:nvPr userDrawn="1"/>
        </p:nvSpPr>
        <p:spPr>
          <a:xfrm>
            <a:off x="1764219" y="3435060"/>
            <a:ext cx="15146808" cy="2142498"/>
          </a:xfrm>
          <a:prstGeom prst="roundRect">
            <a:avLst>
              <a:gd name="adj" fmla="val 10359"/>
            </a:avLst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DBFE3A3-7827-239E-06A0-4E6507D5F805}"/>
              </a:ext>
            </a:extLst>
          </p:cNvPr>
          <p:cNvSpPr/>
          <p:nvPr userDrawn="1"/>
        </p:nvSpPr>
        <p:spPr>
          <a:xfrm>
            <a:off x="1771856" y="5456209"/>
            <a:ext cx="15146808" cy="1052320"/>
          </a:xfrm>
          <a:prstGeom prst="roundRect">
            <a:avLst/>
          </a:prstGeom>
          <a:solidFill>
            <a:srgbClr val="B69A37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1CD0BE9-D319-CF58-8E00-F95C6CD5BC70}"/>
              </a:ext>
            </a:extLst>
          </p:cNvPr>
          <p:cNvSpPr txBox="1"/>
          <p:nvPr userDrawn="1"/>
        </p:nvSpPr>
        <p:spPr>
          <a:xfrm>
            <a:off x="2000379" y="5646167"/>
            <a:ext cx="1378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rial Nova" panose="020B0604020202020204" pitchFamily="34" charset="0"/>
              </a:rPr>
              <a:t>Eje Temático:</a:t>
            </a:r>
            <a:endParaRPr lang="es-MX" sz="3200" dirty="0">
              <a:solidFill>
                <a:schemeClr val="bg1"/>
              </a:solidFill>
              <a:latin typeface="Arial Nova" panose="020B0604020202020204" pitchFamily="34" charset="0"/>
            </a:endParaRPr>
          </a:p>
        </p:txBody>
      </p:sp>
      <p:sp>
        <p:nvSpPr>
          <p:cNvPr id="30" name="Diagrama de flujo: conector 29">
            <a:extLst>
              <a:ext uri="{FF2B5EF4-FFF2-40B4-BE49-F238E27FC236}">
                <a16:creationId xmlns:a16="http://schemas.microsoft.com/office/drawing/2014/main" id="{6D85C899-4F30-44B6-A9C7-1CB0BCF520EA}"/>
              </a:ext>
            </a:extLst>
          </p:cNvPr>
          <p:cNvSpPr/>
          <p:nvPr userDrawn="1"/>
        </p:nvSpPr>
        <p:spPr>
          <a:xfrm>
            <a:off x="802863" y="3966830"/>
            <a:ext cx="961356" cy="95919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Diagrama de flujo: conector 30">
            <a:extLst>
              <a:ext uri="{FF2B5EF4-FFF2-40B4-BE49-F238E27FC236}">
                <a16:creationId xmlns:a16="http://schemas.microsoft.com/office/drawing/2014/main" id="{6568E19C-19D9-4BD8-0E44-482F2B898984}"/>
              </a:ext>
            </a:extLst>
          </p:cNvPr>
          <p:cNvSpPr/>
          <p:nvPr userDrawn="1"/>
        </p:nvSpPr>
        <p:spPr>
          <a:xfrm>
            <a:off x="16918664" y="1871734"/>
            <a:ext cx="961356" cy="959193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6E1AB8A-0746-95CC-3A3F-C773AF92527D}"/>
              </a:ext>
            </a:extLst>
          </p:cNvPr>
          <p:cNvSpPr txBox="1"/>
          <p:nvPr userDrawn="1"/>
        </p:nvSpPr>
        <p:spPr>
          <a:xfrm>
            <a:off x="1655002" y="6771290"/>
            <a:ext cx="742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PROPUESTA PRESENTADO POR:</a:t>
            </a:r>
            <a:endParaRPr lang="es-MX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DB5C6AD-A10E-0811-4336-3AE954D663F5}"/>
              </a:ext>
            </a:extLst>
          </p:cNvPr>
          <p:cNvSpPr txBox="1"/>
          <p:nvPr userDrawn="1"/>
        </p:nvSpPr>
        <p:spPr>
          <a:xfrm>
            <a:off x="397750" y="9166582"/>
            <a:ext cx="1408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ADSCRIPCIÓN:</a:t>
            </a:r>
            <a:endParaRPr lang="es-MX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1757B27-6719-3EE9-C871-95A4F75C0DB8}"/>
              </a:ext>
            </a:extLst>
          </p:cNvPr>
          <p:cNvSpPr txBox="1"/>
          <p:nvPr userDrawn="1"/>
        </p:nvSpPr>
        <p:spPr>
          <a:xfrm>
            <a:off x="397750" y="8649698"/>
            <a:ext cx="844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Arial Black" panose="020B0A04020102020204" pitchFamily="34" charset="0"/>
              </a:rPr>
              <a:t>UNIDAD REGIONAL:</a:t>
            </a:r>
            <a:endParaRPr lang="es-MX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rapecio 35">
            <a:extLst>
              <a:ext uri="{FF2B5EF4-FFF2-40B4-BE49-F238E27FC236}">
                <a16:creationId xmlns:a16="http://schemas.microsoft.com/office/drawing/2014/main" id="{E274586A-76D5-4109-E4F4-C0DA8FB0E1D8}"/>
              </a:ext>
            </a:extLst>
          </p:cNvPr>
          <p:cNvSpPr/>
          <p:nvPr userDrawn="1"/>
        </p:nvSpPr>
        <p:spPr>
          <a:xfrm rot="10800000">
            <a:off x="0" y="0"/>
            <a:ext cx="17951450" cy="1158988"/>
          </a:xfrm>
          <a:prstGeom prst="trapezoid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dirty="0"/>
          </a:p>
        </p:txBody>
      </p:sp>
      <p:sp>
        <p:nvSpPr>
          <p:cNvPr id="37" name="Cuadro de texto 2">
            <a:extLst>
              <a:ext uri="{FF2B5EF4-FFF2-40B4-BE49-F238E27FC236}">
                <a16:creationId xmlns:a16="http://schemas.microsoft.com/office/drawing/2014/main" id="{057CEEA9-A4B4-A7AA-C4CD-DEF5ABD3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3703" y="376141"/>
            <a:ext cx="11221976" cy="7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MX" sz="1600" b="1" spc="190">
                <a:solidFill>
                  <a:srgbClr val="FFFFFF"/>
                </a:solidFill>
                <a:effectLst>
                  <a:outerShdw blurRad="50800" dist="38100" dir="1620000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481CF782-953E-4138-2AF2-5C1E20D9CFCB}"/>
              </a:ext>
            </a:extLst>
          </p:cNvPr>
          <p:cNvSpPr txBox="1">
            <a:spLocks/>
          </p:cNvSpPr>
          <p:nvPr userDrawn="1"/>
        </p:nvSpPr>
        <p:spPr>
          <a:xfrm>
            <a:off x="2766289" y="265305"/>
            <a:ext cx="1520814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266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53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UNIVERSIDAD AUTÓNOMA DE SINALOA</a:t>
            </a:r>
          </a:p>
        </p:txBody>
      </p:sp>
      <p:pic>
        <p:nvPicPr>
          <p:cNvPr id="39" name="Imagen 3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0A0F43A-4BD7-C1F0-DB8F-4FB5C67D2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/>
          <a:stretch/>
        </p:blipFill>
        <p:spPr>
          <a:xfrm>
            <a:off x="0" y="0"/>
            <a:ext cx="5033201" cy="2114224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1284FAD0-28C8-4ED6-8734-A7EAB70B75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60" y="1199450"/>
            <a:ext cx="7620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5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12533DFC-0EBF-92BD-2169-7129DCFEE132}"/>
              </a:ext>
            </a:extLst>
          </p:cNvPr>
          <p:cNvSpPr/>
          <p:nvPr userDrawn="1"/>
        </p:nvSpPr>
        <p:spPr>
          <a:xfrm>
            <a:off x="539711" y="439055"/>
            <a:ext cx="6119663" cy="40011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2000">
                <a:srgbClr val="002060"/>
              </a:gs>
              <a:gs pos="24000">
                <a:srgbClr val="0070C0"/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27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AD23BF2-ACB3-63C4-6763-BF35603297EE}"/>
              </a:ext>
            </a:extLst>
          </p:cNvPr>
          <p:cNvSpPr txBox="1"/>
          <p:nvPr userDrawn="1"/>
        </p:nvSpPr>
        <p:spPr>
          <a:xfrm>
            <a:off x="1128790" y="441962"/>
            <a:ext cx="55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spc="100" dirty="0">
                <a:solidFill>
                  <a:schemeClr val="bg1"/>
                </a:solidFill>
                <a:latin typeface="Arial Nova" panose="020B0504020202020204" pitchFamily="34" charset="0"/>
              </a:rPr>
              <a:t>UNIVERSIDAD AUTÓNOMA DE SINALOA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C18BA73-161C-6DE6-698E-46A6AF050479}"/>
              </a:ext>
            </a:extLst>
          </p:cNvPr>
          <p:cNvGrpSpPr/>
          <p:nvPr userDrawn="1"/>
        </p:nvGrpSpPr>
        <p:grpSpPr>
          <a:xfrm>
            <a:off x="16041242" y="440046"/>
            <a:ext cx="1213661" cy="761068"/>
            <a:chOff x="16140689" y="547118"/>
            <a:chExt cx="1213661" cy="761068"/>
          </a:xfrm>
        </p:grpSpPr>
        <p:pic>
          <p:nvPicPr>
            <p:cNvPr id="25" name="Imagen 24" descr="Logotipo&#10;&#10;Descripción generada automáticamente">
              <a:extLst>
                <a:ext uri="{FF2B5EF4-FFF2-40B4-BE49-F238E27FC236}">
                  <a16:creationId xmlns:a16="http://schemas.microsoft.com/office/drawing/2014/main" id="{56FBAF64-28BA-0114-7557-BFA8D5197A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4503" y="582053"/>
              <a:ext cx="1039847" cy="713456"/>
            </a:xfrm>
            <a:prstGeom prst="rect">
              <a:avLst/>
            </a:prstGeom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BB218C2-31C9-A5F0-9C9C-3F8E77D9E866}"/>
                </a:ext>
              </a:extLst>
            </p:cNvPr>
            <p:cNvSpPr/>
            <p:nvPr userDrawn="1"/>
          </p:nvSpPr>
          <p:spPr>
            <a:xfrm>
              <a:off x="16140689" y="547118"/>
              <a:ext cx="89769" cy="76106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27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4ABEA90C-ED60-A506-BB0E-2B94B52B8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>
          <a:xfrm flipH="1">
            <a:off x="0" y="9668408"/>
            <a:ext cx="17987582" cy="494584"/>
          </a:xfrm>
          <a:prstGeom prst="rect">
            <a:avLst/>
          </a:prstGeom>
        </p:spPr>
      </p:pic>
      <p:pic>
        <p:nvPicPr>
          <p:cNvPr id="30" name="Imagen 29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2BEAD41D-6C2F-7125-DF4E-AD439BC733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8" b="98031" l="5556" r="95455">
                        <a14:foregroundMark x1="10354" y1="28150" x2="10354" y2="28150"/>
                        <a14:foregroundMark x1="5808" y1="17323" x2="5808" y2="17323"/>
                        <a14:foregroundMark x1="34848" y1="8268" x2="34848" y2="8268"/>
                        <a14:foregroundMark x1="41162" y1="2756" x2="41162" y2="2756"/>
                        <a14:foregroundMark x1="57828" y1="2165" x2="57828" y2="2165"/>
                        <a14:foregroundMark x1="55808" y1="1378" x2="55808" y2="1378"/>
                        <a14:foregroundMark x1="92677" y1="20079" x2="92677" y2="20079"/>
                        <a14:foregroundMark x1="95707" y1="17520" x2="95707" y2="17520"/>
                        <a14:foregroundMark x1="56313" y1="93504" x2="56313" y2="93504"/>
                        <a14:foregroundMark x1="60354" y1="96850" x2="60354" y2="96850"/>
                        <a14:foregroundMark x1="41919" y1="96850" x2="41919" y2="96850"/>
                        <a14:foregroundMark x1="40152" y1="98031" x2="40152" y2="98031"/>
                        <a14:foregroundMark x1="62121" y1="97835" x2="62121" y2="97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9" y="115578"/>
            <a:ext cx="827911" cy="10470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DEEAE208-5B81-F09C-FB59-176ACFB45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4163" y="1297597"/>
            <a:ext cx="15483126" cy="955235"/>
          </a:xfrm>
        </p:spPr>
        <p:txBody>
          <a:bodyPr>
            <a:normAutofit/>
          </a:bodyPr>
          <a:lstStyle>
            <a:lvl1pPr>
              <a:defRPr sz="5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FDD687C-725E-D197-B7F3-B720C74A5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62" y="2688148"/>
            <a:ext cx="15483126" cy="640714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D171BB21-D51F-BEC1-FAF1-52E52EC0FE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6" y="9142855"/>
            <a:ext cx="3426850" cy="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62" y="1002796"/>
            <a:ext cx="15483126" cy="148666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162" y="2688148"/>
            <a:ext cx="7629366" cy="64071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87922" y="2688148"/>
            <a:ext cx="7629366" cy="64071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932D15-03C7-2C20-2188-E0E994C1E87A}"/>
              </a:ext>
            </a:extLst>
          </p:cNvPr>
          <p:cNvSpPr/>
          <p:nvPr userDrawn="1"/>
        </p:nvSpPr>
        <p:spPr>
          <a:xfrm>
            <a:off x="539711" y="439055"/>
            <a:ext cx="6119663" cy="40011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2000">
                <a:srgbClr val="002060"/>
              </a:gs>
              <a:gs pos="24000">
                <a:srgbClr val="0070C0"/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27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237C54-75F8-635E-FD3A-613DE68475C5}"/>
              </a:ext>
            </a:extLst>
          </p:cNvPr>
          <p:cNvSpPr txBox="1"/>
          <p:nvPr userDrawn="1"/>
        </p:nvSpPr>
        <p:spPr>
          <a:xfrm>
            <a:off x="1128790" y="441962"/>
            <a:ext cx="55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spc="100" dirty="0">
                <a:solidFill>
                  <a:schemeClr val="bg1"/>
                </a:solidFill>
                <a:latin typeface="Arial Nova" panose="020B0504020202020204" pitchFamily="34" charset="0"/>
              </a:rPr>
              <a:t>UNIVERSIDAD AUTÓNOMA DE SINALOA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8F58750-7FB8-D4EB-2613-83CADF140C21}"/>
              </a:ext>
            </a:extLst>
          </p:cNvPr>
          <p:cNvGrpSpPr/>
          <p:nvPr userDrawn="1"/>
        </p:nvGrpSpPr>
        <p:grpSpPr>
          <a:xfrm>
            <a:off x="16041242" y="440046"/>
            <a:ext cx="1213661" cy="761068"/>
            <a:chOff x="16140689" y="547118"/>
            <a:chExt cx="1213661" cy="761068"/>
          </a:xfrm>
        </p:grpSpPr>
        <p:pic>
          <p:nvPicPr>
            <p:cNvPr id="11" name="Imagen 10" descr="Logotipo&#10;&#10;Descripción generada automáticamente">
              <a:extLst>
                <a:ext uri="{FF2B5EF4-FFF2-40B4-BE49-F238E27FC236}">
                  <a16:creationId xmlns:a16="http://schemas.microsoft.com/office/drawing/2014/main" id="{7B5559BB-7BC6-5CDF-285E-9A16B1A9C8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4503" y="582053"/>
              <a:ext cx="1039847" cy="713456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849D684-CE5A-5B83-E281-13B4B494A7AD}"/>
                </a:ext>
              </a:extLst>
            </p:cNvPr>
            <p:cNvSpPr/>
            <p:nvPr userDrawn="1"/>
          </p:nvSpPr>
          <p:spPr>
            <a:xfrm>
              <a:off x="16140689" y="547118"/>
              <a:ext cx="89769" cy="76106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27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C3FA99F-8695-B2B5-4A88-0B06CD66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>
          <a:xfrm flipH="1">
            <a:off x="0" y="9668408"/>
            <a:ext cx="17987582" cy="494584"/>
          </a:xfrm>
          <a:prstGeom prst="rect">
            <a:avLst/>
          </a:prstGeom>
        </p:spPr>
      </p:pic>
      <p:pic>
        <p:nvPicPr>
          <p:cNvPr id="15" name="Imagen 14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18FF5B02-C9E5-E6EB-1D92-3428F40DE3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8" b="98031" l="5556" r="95455">
                        <a14:foregroundMark x1="10354" y1="28150" x2="10354" y2="28150"/>
                        <a14:foregroundMark x1="5808" y1="17323" x2="5808" y2="17323"/>
                        <a14:foregroundMark x1="34848" y1="8268" x2="34848" y2="8268"/>
                        <a14:foregroundMark x1="41162" y1="2756" x2="41162" y2="2756"/>
                        <a14:foregroundMark x1="57828" y1="2165" x2="57828" y2="2165"/>
                        <a14:foregroundMark x1="55808" y1="1378" x2="55808" y2="1378"/>
                        <a14:foregroundMark x1="92677" y1="20079" x2="92677" y2="20079"/>
                        <a14:foregroundMark x1="95707" y1="17520" x2="95707" y2="17520"/>
                        <a14:foregroundMark x1="56313" y1="93504" x2="56313" y2="93504"/>
                        <a14:foregroundMark x1="60354" y1="96850" x2="60354" y2="96850"/>
                        <a14:foregroundMark x1="41919" y1="96850" x2="41919" y2="96850"/>
                        <a14:foregroundMark x1="40152" y1="98031" x2="40152" y2="98031"/>
                        <a14:foregroundMark x1="62121" y1="97835" x2="62121" y2="97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9" y="115578"/>
            <a:ext cx="827911" cy="10470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19256DA9-5FC8-6BE1-A1D8-FFD9BE01D3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6" y="9142855"/>
            <a:ext cx="3426850" cy="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500" y="1011054"/>
            <a:ext cx="15483126" cy="1478408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6500" y="2475435"/>
            <a:ext cx="7594304" cy="1213172"/>
          </a:xfrm>
        </p:spPr>
        <p:txBody>
          <a:bodyPr anchor="b"/>
          <a:lstStyle>
            <a:lvl1pPr marL="0" indent="0">
              <a:buNone/>
              <a:defRPr sz="3534" b="1"/>
            </a:lvl1pPr>
            <a:lvl2pPr marL="673217" indent="0">
              <a:buNone/>
              <a:defRPr sz="2945" b="1"/>
            </a:lvl2pPr>
            <a:lvl3pPr marL="1346435" indent="0">
              <a:buNone/>
              <a:defRPr sz="2650" b="1"/>
            </a:lvl3pPr>
            <a:lvl4pPr marL="2019654" indent="0">
              <a:buNone/>
              <a:defRPr sz="2356" b="1"/>
            </a:lvl4pPr>
            <a:lvl5pPr marL="2692870" indent="0">
              <a:buNone/>
              <a:defRPr sz="2356" b="1"/>
            </a:lvl5pPr>
            <a:lvl6pPr marL="3366089" indent="0">
              <a:buNone/>
              <a:defRPr sz="2356" b="1"/>
            </a:lvl6pPr>
            <a:lvl7pPr marL="4039306" indent="0">
              <a:buNone/>
              <a:defRPr sz="2356" b="1"/>
            </a:lvl7pPr>
            <a:lvl8pPr marL="4712524" indent="0">
              <a:buNone/>
              <a:defRPr sz="2356" b="1"/>
            </a:lvl8pPr>
            <a:lvl9pPr marL="5385741" indent="0">
              <a:buNone/>
              <a:defRPr sz="235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500" y="3688607"/>
            <a:ext cx="7594304" cy="54253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87923" y="2475435"/>
            <a:ext cx="7631704" cy="1213172"/>
          </a:xfrm>
        </p:spPr>
        <p:txBody>
          <a:bodyPr anchor="b"/>
          <a:lstStyle>
            <a:lvl1pPr marL="0" indent="0">
              <a:buNone/>
              <a:defRPr sz="3534" b="1"/>
            </a:lvl1pPr>
            <a:lvl2pPr marL="673217" indent="0">
              <a:buNone/>
              <a:defRPr sz="2945" b="1"/>
            </a:lvl2pPr>
            <a:lvl3pPr marL="1346435" indent="0">
              <a:buNone/>
              <a:defRPr sz="2650" b="1"/>
            </a:lvl3pPr>
            <a:lvl4pPr marL="2019654" indent="0">
              <a:buNone/>
              <a:defRPr sz="2356" b="1"/>
            </a:lvl4pPr>
            <a:lvl5pPr marL="2692870" indent="0">
              <a:buNone/>
              <a:defRPr sz="2356" b="1"/>
            </a:lvl5pPr>
            <a:lvl6pPr marL="3366089" indent="0">
              <a:buNone/>
              <a:defRPr sz="2356" b="1"/>
            </a:lvl6pPr>
            <a:lvl7pPr marL="4039306" indent="0">
              <a:buNone/>
              <a:defRPr sz="2356" b="1"/>
            </a:lvl7pPr>
            <a:lvl8pPr marL="4712524" indent="0">
              <a:buNone/>
              <a:defRPr sz="2356" b="1"/>
            </a:lvl8pPr>
            <a:lvl9pPr marL="5385741" indent="0">
              <a:buNone/>
              <a:defRPr sz="235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87923" y="3688607"/>
            <a:ext cx="7631704" cy="54253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05FF-1463-4099-94EC-8D2F69C30B4B}" type="datetimeFigureOut">
              <a:rPr lang="es-MX" smtClean="0"/>
              <a:t>29/03/2023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D55F-240F-45C9-B004-5CE7CC2E3D2B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7403D5A-B89A-1B24-D975-747E24D99331}"/>
              </a:ext>
            </a:extLst>
          </p:cNvPr>
          <p:cNvSpPr/>
          <p:nvPr userDrawn="1"/>
        </p:nvSpPr>
        <p:spPr>
          <a:xfrm>
            <a:off x="539711" y="439055"/>
            <a:ext cx="6119663" cy="40011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2000">
                <a:srgbClr val="002060"/>
              </a:gs>
              <a:gs pos="24000">
                <a:srgbClr val="0070C0"/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27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D0F255-4F9A-5466-6065-913BF687CE29}"/>
              </a:ext>
            </a:extLst>
          </p:cNvPr>
          <p:cNvSpPr txBox="1"/>
          <p:nvPr userDrawn="1"/>
        </p:nvSpPr>
        <p:spPr>
          <a:xfrm>
            <a:off x="1128790" y="441962"/>
            <a:ext cx="55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spc="100" dirty="0">
                <a:solidFill>
                  <a:schemeClr val="bg1"/>
                </a:solidFill>
                <a:latin typeface="Arial Nova" panose="020B0504020202020204" pitchFamily="34" charset="0"/>
              </a:rPr>
              <a:t>UNIVERSIDAD AUTÓNOMA DE SINALOA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71E6434-F105-F747-0EBA-B53099E54034}"/>
              </a:ext>
            </a:extLst>
          </p:cNvPr>
          <p:cNvGrpSpPr/>
          <p:nvPr userDrawn="1"/>
        </p:nvGrpSpPr>
        <p:grpSpPr>
          <a:xfrm>
            <a:off x="16041242" y="440046"/>
            <a:ext cx="1213661" cy="761068"/>
            <a:chOff x="16140689" y="547118"/>
            <a:chExt cx="1213661" cy="761068"/>
          </a:xfrm>
        </p:grpSpPr>
        <p:pic>
          <p:nvPicPr>
            <p:cNvPr id="13" name="Imagen 12" descr="Logotipo&#10;&#10;Descripción generada automáticamente">
              <a:extLst>
                <a:ext uri="{FF2B5EF4-FFF2-40B4-BE49-F238E27FC236}">
                  <a16:creationId xmlns:a16="http://schemas.microsoft.com/office/drawing/2014/main" id="{979A8C26-44E7-16A7-B67C-D0255F68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4503" y="582053"/>
              <a:ext cx="1039847" cy="713456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B046D2D-9B90-5EDC-1F32-2FDC61F52F1E}"/>
                </a:ext>
              </a:extLst>
            </p:cNvPr>
            <p:cNvSpPr/>
            <p:nvPr userDrawn="1"/>
          </p:nvSpPr>
          <p:spPr>
            <a:xfrm>
              <a:off x="16140689" y="547118"/>
              <a:ext cx="89769" cy="76106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27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AA730434-1944-36D0-CBF6-8E78D04A0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>
          <a:xfrm flipH="1">
            <a:off x="0" y="9668408"/>
            <a:ext cx="17987582" cy="494584"/>
          </a:xfrm>
          <a:prstGeom prst="rect">
            <a:avLst/>
          </a:prstGeom>
        </p:spPr>
      </p:pic>
      <p:pic>
        <p:nvPicPr>
          <p:cNvPr id="17" name="Imagen 16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5B69658C-CA5C-4582-5DB2-A46EF427F1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8" b="98031" l="5556" r="95455">
                        <a14:foregroundMark x1="10354" y1="28150" x2="10354" y2="28150"/>
                        <a14:foregroundMark x1="5808" y1="17323" x2="5808" y2="17323"/>
                        <a14:foregroundMark x1="34848" y1="8268" x2="34848" y2="8268"/>
                        <a14:foregroundMark x1="41162" y1="2756" x2="41162" y2="2756"/>
                        <a14:foregroundMark x1="57828" y1="2165" x2="57828" y2="2165"/>
                        <a14:foregroundMark x1="55808" y1="1378" x2="55808" y2="1378"/>
                        <a14:foregroundMark x1="92677" y1="20079" x2="92677" y2="20079"/>
                        <a14:foregroundMark x1="95707" y1="17520" x2="95707" y2="17520"/>
                        <a14:foregroundMark x1="56313" y1="93504" x2="56313" y2="93504"/>
                        <a14:foregroundMark x1="60354" y1="96850" x2="60354" y2="96850"/>
                        <a14:foregroundMark x1="41919" y1="96850" x2="41919" y2="96850"/>
                        <a14:foregroundMark x1="40152" y1="98031" x2="40152" y2="98031"/>
                        <a14:foregroundMark x1="62121" y1="97835" x2="62121" y2="97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9" y="115578"/>
            <a:ext cx="827911" cy="10470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3E83330B-80E8-8BED-563D-7E771189C4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6" y="9142855"/>
            <a:ext cx="3426850" cy="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05FF-1463-4099-94EC-8D2F69C30B4B}" type="datetimeFigureOut">
              <a:rPr lang="es-MX" smtClean="0"/>
              <a:t>29/03/2023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D55F-240F-45C9-B004-5CE7CC2E3D2B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F91F2C7-5DF9-5FE9-D381-EC3278D51790}"/>
              </a:ext>
            </a:extLst>
          </p:cNvPr>
          <p:cNvSpPr/>
          <p:nvPr userDrawn="1"/>
        </p:nvSpPr>
        <p:spPr>
          <a:xfrm>
            <a:off x="539711" y="439055"/>
            <a:ext cx="6119663" cy="40011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2000">
                <a:srgbClr val="002060"/>
              </a:gs>
              <a:gs pos="24000">
                <a:srgbClr val="0070C0"/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27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04710B-902C-8A8B-B403-DA010F86E74F}"/>
              </a:ext>
            </a:extLst>
          </p:cNvPr>
          <p:cNvSpPr txBox="1"/>
          <p:nvPr userDrawn="1"/>
        </p:nvSpPr>
        <p:spPr>
          <a:xfrm>
            <a:off x="1128790" y="441962"/>
            <a:ext cx="55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spc="100" dirty="0">
                <a:solidFill>
                  <a:schemeClr val="bg1"/>
                </a:solidFill>
                <a:latin typeface="Arial Nova" panose="020B0504020202020204" pitchFamily="34" charset="0"/>
              </a:rPr>
              <a:t>UNIVERSIDAD AUTÓNOMA DE SINALOA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7ED071-F1CC-8760-7F7F-9A399B777139}"/>
              </a:ext>
            </a:extLst>
          </p:cNvPr>
          <p:cNvGrpSpPr/>
          <p:nvPr userDrawn="1"/>
        </p:nvGrpSpPr>
        <p:grpSpPr>
          <a:xfrm>
            <a:off x="16041242" y="440046"/>
            <a:ext cx="1213661" cy="761068"/>
            <a:chOff x="16140689" y="547118"/>
            <a:chExt cx="1213661" cy="761068"/>
          </a:xfrm>
        </p:grpSpPr>
        <p:pic>
          <p:nvPicPr>
            <p:cNvPr id="8" name="Imagen 7" descr="Logotipo&#10;&#10;Descripción generada automáticamente">
              <a:extLst>
                <a:ext uri="{FF2B5EF4-FFF2-40B4-BE49-F238E27FC236}">
                  <a16:creationId xmlns:a16="http://schemas.microsoft.com/office/drawing/2014/main" id="{5A811F71-4790-EB13-1176-DD6B5C17D5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4503" y="582053"/>
              <a:ext cx="1039847" cy="713456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58EEAF2-A360-A42D-A517-D75131E9F8AC}"/>
                </a:ext>
              </a:extLst>
            </p:cNvPr>
            <p:cNvSpPr/>
            <p:nvPr userDrawn="1"/>
          </p:nvSpPr>
          <p:spPr>
            <a:xfrm>
              <a:off x="16140689" y="547118"/>
              <a:ext cx="89769" cy="76106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27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4092D29-7999-B51C-797D-0E9346F2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>
          <a:xfrm flipH="1">
            <a:off x="0" y="9668408"/>
            <a:ext cx="17987582" cy="494584"/>
          </a:xfrm>
          <a:prstGeom prst="rect">
            <a:avLst/>
          </a:prstGeom>
        </p:spPr>
      </p:pic>
      <p:pic>
        <p:nvPicPr>
          <p:cNvPr id="12" name="Imagen 11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59728E71-6A46-E9E3-D4E0-6D2121132E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8" b="98031" l="5556" r="95455">
                        <a14:foregroundMark x1="10354" y1="28150" x2="10354" y2="28150"/>
                        <a14:foregroundMark x1="5808" y1="17323" x2="5808" y2="17323"/>
                        <a14:foregroundMark x1="34848" y1="8268" x2="34848" y2="8268"/>
                        <a14:foregroundMark x1="41162" y1="2756" x2="41162" y2="2756"/>
                        <a14:foregroundMark x1="57828" y1="2165" x2="57828" y2="2165"/>
                        <a14:foregroundMark x1="55808" y1="1378" x2="55808" y2="1378"/>
                        <a14:foregroundMark x1="92677" y1="20079" x2="92677" y2="20079"/>
                        <a14:foregroundMark x1="95707" y1="17520" x2="95707" y2="17520"/>
                        <a14:foregroundMark x1="56313" y1="93504" x2="56313" y2="93504"/>
                        <a14:foregroundMark x1="60354" y1="96850" x2="60354" y2="96850"/>
                        <a14:foregroundMark x1="41919" y1="96850" x2="41919" y2="96850"/>
                        <a14:foregroundMark x1="40152" y1="98031" x2="40152" y2="98031"/>
                        <a14:foregroundMark x1="62121" y1="97835" x2="62121" y2="97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9" y="115578"/>
            <a:ext cx="827911" cy="10470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D402B712-1CE2-3AE3-F5D3-D90EBBE8DA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6" y="9142855"/>
            <a:ext cx="3426850" cy="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9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500" y="673207"/>
            <a:ext cx="5789810" cy="2356221"/>
          </a:xfrm>
        </p:spPr>
        <p:txBody>
          <a:bodyPr anchor="b"/>
          <a:lstStyle>
            <a:lvl1pPr>
              <a:defRPr sz="47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1704" y="1453938"/>
            <a:ext cx="9087922" cy="7176188"/>
          </a:xfrm>
        </p:spPr>
        <p:txBody>
          <a:bodyPr/>
          <a:lstStyle>
            <a:lvl1pPr>
              <a:defRPr sz="4712"/>
            </a:lvl1pPr>
            <a:lvl2pPr>
              <a:defRPr sz="4123"/>
            </a:lvl2pPr>
            <a:lvl3pPr>
              <a:defRPr sz="3534"/>
            </a:lvl3pPr>
            <a:lvl4pPr>
              <a:defRPr sz="2945"/>
            </a:lvl4pPr>
            <a:lvl5pPr>
              <a:defRPr sz="2945"/>
            </a:lvl5pPr>
            <a:lvl6pPr>
              <a:defRPr sz="2945"/>
            </a:lvl6pPr>
            <a:lvl7pPr>
              <a:defRPr sz="2945"/>
            </a:lvl7pPr>
            <a:lvl8pPr>
              <a:defRPr sz="2945"/>
            </a:lvl8pPr>
            <a:lvl9pPr>
              <a:defRPr sz="294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500" y="3029426"/>
            <a:ext cx="5789810" cy="5612387"/>
          </a:xfrm>
        </p:spPr>
        <p:txBody>
          <a:bodyPr/>
          <a:lstStyle>
            <a:lvl1pPr marL="0" indent="0">
              <a:buNone/>
              <a:defRPr sz="2356"/>
            </a:lvl1pPr>
            <a:lvl2pPr marL="673217" indent="0">
              <a:buNone/>
              <a:defRPr sz="2061"/>
            </a:lvl2pPr>
            <a:lvl3pPr marL="1346435" indent="0">
              <a:buNone/>
              <a:defRPr sz="1767"/>
            </a:lvl3pPr>
            <a:lvl4pPr marL="2019654" indent="0">
              <a:buNone/>
              <a:defRPr sz="1472"/>
            </a:lvl4pPr>
            <a:lvl5pPr marL="2692870" indent="0">
              <a:buNone/>
              <a:defRPr sz="1472"/>
            </a:lvl5pPr>
            <a:lvl6pPr marL="3366089" indent="0">
              <a:buNone/>
              <a:defRPr sz="1472"/>
            </a:lvl6pPr>
            <a:lvl7pPr marL="4039306" indent="0">
              <a:buNone/>
              <a:defRPr sz="1472"/>
            </a:lvl7pPr>
            <a:lvl8pPr marL="4712524" indent="0">
              <a:buNone/>
              <a:defRPr sz="1472"/>
            </a:lvl8pPr>
            <a:lvl9pPr marL="5385741" indent="0">
              <a:buNone/>
              <a:defRPr sz="14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05FF-1463-4099-94EC-8D2F69C30B4B}" type="datetimeFigureOut">
              <a:rPr lang="es-MX" smtClean="0"/>
              <a:t>29/03/2023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D55F-240F-45C9-B004-5CE7CC2E3D2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351CE41-28E0-2DDE-E262-D2C97C8262DF}"/>
              </a:ext>
            </a:extLst>
          </p:cNvPr>
          <p:cNvSpPr/>
          <p:nvPr userDrawn="1"/>
        </p:nvSpPr>
        <p:spPr>
          <a:xfrm>
            <a:off x="539711" y="439055"/>
            <a:ext cx="6119663" cy="40011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2000">
                <a:srgbClr val="002060"/>
              </a:gs>
              <a:gs pos="24000">
                <a:srgbClr val="0070C0"/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27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2AAD7A-CCF2-D3C5-0848-5613756C08C4}"/>
              </a:ext>
            </a:extLst>
          </p:cNvPr>
          <p:cNvSpPr txBox="1"/>
          <p:nvPr userDrawn="1"/>
        </p:nvSpPr>
        <p:spPr>
          <a:xfrm>
            <a:off x="1128790" y="441962"/>
            <a:ext cx="55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spc="100" dirty="0">
                <a:solidFill>
                  <a:schemeClr val="bg1"/>
                </a:solidFill>
                <a:latin typeface="Arial Nova" panose="020B0504020202020204" pitchFamily="34" charset="0"/>
              </a:rPr>
              <a:t>UNIVERSIDAD AUTÓNOMA DE SINALOA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44F927F-9679-0217-384A-724DCA0F4A80}"/>
              </a:ext>
            </a:extLst>
          </p:cNvPr>
          <p:cNvGrpSpPr/>
          <p:nvPr userDrawn="1"/>
        </p:nvGrpSpPr>
        <p:grpSpPr>
          <a:xfrm>
            <a:off x="16041242" y="440046"/>
            <a:ext cx="1213661" cy="761068"/>
            <a:chOff x="16140689" y="547118"/>
            <a:chExt cx="1213661" cy="761068"/>
          </a:xfrm>
        </p:grpSpPr>
        <p:pic>
          <p:nvPicPr>
            <p:cNvPr id="12" name="Imagen 11" descr="Logotipo&#10;&#10;Descripción generada automáticamente">
              <a:extLst>
                <a:ext uri="{FF2B5EF4-FFF2-40B4-BE49-F238E27FC236}">
                  <a16:creationId xmlns:a16="http://schemas.microsoft.com/office/drawing/2014/main" id="{0EED7B41-16D5-09BE-7028-E1478745BC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4503" y="582053"/>
              <a:ext cx="1039847" cy="713456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1C8073E-0EA8-72B2-C37D-4DC89B9CD072}"/>
                </a:ext>
              </a:extLst>
            </p:cNvPr>
            <p:cNvSpPr/>
            <p:nvPr userDrawn="1"/>
          </p:nvSpPr>
          <p:spPr>
            <a:xfrm>
              <a:off x="16140689" y="547118"/>
              <a:ext cx="89769" cy="76106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27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56F5BDF5-D96B-431D-F4BB-451B210A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>
          <a:xfrm flipH="1">
            <a:off x="0" y="9668408"/>
            <a:ext cx="17987582" cy="494584"/>
          </a:xfrm>
          <a:prstGeom prst="rect">
            <a:avLst/>
          </a:prstGeom>
        </p:spPr>
      </p:pic>
      <p:pic>
        <p:nvPicPr>
          <p:cNvPr id="16" name="Imagen 15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A055EA58-EFB7-F8CF-9DD6-78700E219F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8" b="98031" l="5556" r="95455">
                        <a14:foregroundMark x1="10354" y1="28150" x2="10354" y2="28150"/>
                        <a14:foregroundMark x1="5808" y1="17323" x2="5808" y2="17323"/>
                        <a14:foregroundMark x1="34848" y1="8268" x2="34848" y2="8268"/>
                        <a14:foregroundMark x1="41162" y1="2756" x2="41162" y2="2756"/>
                        <a14:foregroundMark x1="57828" y1="2165" x2="57828" y2="2165"/>
                        <a14:foregroundMark x1="55808" y1="1378" x2="55808" y2="1378"/>
                        <a14:foregroundMark x1="92677" y1="20079" x2="92677" y2="20079"/>
                        <a14:foregroundMark x1="95707" y1="17520" x2="95707" y2="17520"/>
                        <a14:foregroundMark x1="56313" y1="93504" x2="56313" y2="93504"/>
                        <a14:foregroundMark x1="60354" y1="96850" x2="60354" y2="96850"/>
                        <a14:foregroundMark x1="41919" y1="96850" x2="41919" y2="96850"/>
                        <a14:foregroundMark x1="40152" y1="98031" x2="40152" y2="98031"/>
                        <a14:foregroundMark x1="62121" y1="97835" x2="62121" y2="97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9" y="115578"/>
            <a:ext cx="827911" cy="10470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53665593-219C-9FCD-5776-6A134D617D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6" y="9142855"/>
            <a:ext cx="3426850" cy="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1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500" y="673207"/>
            <a:ext cx="5789810" cy="2356221"/>
          </a:xfrm>
        </p:spPr>
        <p:txBody>
          <a:bodyPr anchor="b"/>
          <a:lstStyle>
            <a:lvl1pPr>
              <a:defRPr sz="47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31704" y="1453938"/>
            <a:ext cx="9087922" cy="7176188"/>
          </a:xfrm>
        </p:spPr>
        <p:txBody>
          <a:bodyPr anchor="t"/>
          <a:lstStyle>
            <a:lvl1pPr marL="0" indent="0">
              <a:buNone/>
              <a:defRPr sz="4712"/>
            </a:lvl1pPr>
            <a:lvl2pPr marL="673217" indent="0">
              <a:buNone/>
              <a:defRPr sz="4123"/>
            </a:lvl2pPr>
            <a:lvl3pPr marL="1346435" indent="0">
              <a:buNone/>
              <a:defRPr sz="3534"/>
            </a:lvl3pPr>
            <a:lvl4pPr marL="2019654" indent="0">
              <a:buNone/>
              <a:defRPr sz="2945"/>
            </a:lvl4pPr>
            <a:lvl5pPr marL="2692870" indent="0">
              <a:buNone/>
              <a:defRPr sz="2945"/>
            </a:lvl5pPr>
            <a:lvl6pPr marL="3366089" indent="0">
              <a:buNone/>
              <a:defRPr sz="2945"/>
            </a:lvl6pPr>
            <a:lvl7pPr marL="4039306" indent="0">
              <a:buNone/>
              <a:defRPr sz="2945"/>
            </a:lvl7pPr>
            <a:lvl8pPr marL="4712524" indent="0">
              <a:buNone/>
              <a:defRPr sz="2945"/>
            </a:lvl8pPr>
            <a:lvl9pPr marL="5385741" indent="0">
              <a:buNone/>
              <a:defRPr sz="294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500" y="3029426"/>
            <a:ext cx="5789810" cy="5612387"/>
          </a:xfrm>
        </p:spPr>
        <p:txBody>
          <a:bodyPr/>
          <a:lstStyle>
            <a:lvl1pPr marL="0" indent="0">
              <a:buNone/>
              <a:defRPr sz="2356"/>
            </a:lvl1pPr>
            <a:lvl2pPr marL="673217" indent="0">
              <a:buNone/>
              <a:defRPr sz="2061"/>
            </a:lvl2pPr>
            <a:lvl3pPr marL="1346435" indent="0">
              <a:buNone/>
              <a:defRPr sz="1767"/>
            </a:lvl3pPr>
            <a:lvl4pPr marL="2019654" indent="0">
              <a:buNone/>
              <a:defRPr sz="1472"/>
            </a:lvl4pPr>
            <a:lvl5pPr marL="2692870" indent="0">
              <a:buNone/>
              <a:defRPr sz="1472"/>
            </a:lvl5pPr>
            <a:lvl6pPr marL="3366089" indent="0">
              <a:buNone/>
              <a:defRPr sz="1472"/>
            </a:lvl6pPr>
            <a:lvl7pPr marL="4039306" indent="0">
              <a:buNone/>
              <a:defRPr sz="1472"/>
            </a:lvl7pPr>
            <a:lvl8pPr marL="4712524" indent="0">
              <a:buNone/>
              <a:defRPr sz="1472"/>
            </a:lvl8pPr>
            <a:lvl9pPr marL="5385741" indent="0">
              <a:buNone/>
              <a:defRPr sz="14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05FF-1463-4099-94EC-8D2F69C30B4B}" type="datetimeFigureOut">
              <a:rPr lang="es-MX" smtClean="0"/>
              <a:t>29/03/2023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D55F-240F-45C9-B004-5CE7CC2E3D2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A62FF9-E710-D459-E8E7-17A41164E613}"/>
              </a:ext>
            </a:extLst>
          </p:cNvPr>
          <p:cNvSpPr/>
          <p:nvPr userDrawn="1"/>
        </p:nvSpPr>
        <p:spPr>
          <a:xfrm>
            <a:off x="539711" y="439055"/>
            <a:ext cx="6119663" cy="40011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2000">
                <a:srgbClr val="002060"/>
              </a:gs>
              <a:gs pos="24000">
                <a:srgbClr val="0070C0"/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27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E1C17E-3A5C-20AE-22ED-D667F1433571}"/>
              </a:ext>
            </a:extLst>
          </p:cNvPr>
          <p:cNvSpPr txBox="1"/>
          <p:nvPr userDrawn="1"/>
        </p:nvSpPr>
        <p:spPr>
          <a:xfrm>
            <a:off x="1128790" y="441962"/>
            <a:ext cx="55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spc="100" dirty="0">
                <a:solidFill>
                  <a:schemeClr val="bg1"/>
                </a:solidFill>
                <a:latin typeface="Arial Nova" panose="020B0504020202020204" pitchFamily="34" charset="0"/>
              </a:rPr>
              <a:t>UNIVERSIDAD AUTÓNOMA DE SINALOA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473AFE8-D0E9-BA65-6B77-42DAB5EC5188}"/>
              </a:ext>
            </a:extLst>
          </p:cNvPr>
          <p:cNvGrpSpPr/>
          <p:nvPr userDrawn="1"/>
        </p:nvGrpSpPr>
        <p:grpSpPr>
          <a:xfrm>
            <a:off x="16041242" y="440046"/>
            <a:ext cx="1213661" cy="761068"/>
            <a:chOff x="16140689" y="547118"/>
            <a:chExt cx="1213661" cy="761068"/>
          </a:xfrm>
        </p:grpSpPr>
        <p:pic>
          <p:nvPicPr>
            <p:cNvPr id="11" name="Imagen 10" descr="Logotipo&#10;&#10;Descripción generada automáticamente">
              <a:extLst>
                <a:ext uri="{FF2B5EF4-FFF2-40B4-BE49-F238E27FC236}">
                  <a16:creationId xmlns:a16="http://schemas.microsoft.com/office/drawing/2014/main" id="{0538F12B-6FD1-6A5C-8B77-C607DEB22D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4503" y="582053"/>
              <a:ext cx="1039847" cy="713456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6E61EA0-A2E6-805E-964E-71387F901544}"/>
                </a:ext>
              </a:extLst>
            </p:cNvPr>
            <p:cNvSpPr/>
            <p:nvPr userDrawn="1"/>
          </p:nvSpPr>
          <p:spPr>
            <a:xfrm>
              <a:off x="16140689" y="547118"/>
              <a:ext cx="89769" cy="76106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27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D15E353D-34ED-8018-437F-7407C4B95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>
          <a:xfrm flipH="1">
            <a:off x="0" y="9668408"/>
            <a:ext cx="17987582" cy="494584"/>
          </a:xfrm>
          <a:prstGeom prst="rect">
            <a:avLst/>
          </a:prstGeom>
        </p:spPr>
      </p:pic>
      <p:pic>
        <p:nvPicPr>
          <p:cNvPr id="15" name="Imagen 14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DFF49508-7B7A-99C8-3F11-7827353CFE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8" b="98031" l="5556" r="95455">
                        <a14:foregroundMark x1="10354" y1="28150" x2="10354" y2="28150"/>
                        <a14:foregroundMark x1="5808" y1="17323" x2="5808" y2="17323"/>
                        <a14:foregroundMark x1="34848" y1="8268" x2="34848" y2="8268"/>
                        <a14:foregroundMark x1="41162" y1="2756" x2="41162" y2="2756"/>
                        <a14:foregroundMark x1="57828" y1="2165" x2="57828" y2="2165"/>
                        <a14:foregroundMark x1="55808" y1="1378" x2="55808" y2="1378"/>
                        <a14:foregroundMark x1="92677" y1="20079" x2="92677" y2="20079"/>
                        <a14:foregroundMark x1="95707" y1="17520" x2="95707" y2="17520"/>
                        <a14:foregroundMark x1="56313" y1="93504" x2="56313" y2="93504"/>
                        <a14:foregroundMark x1="60354" y1="96850" x2="60354" y2="96850"/>
                        <a14:foregroundMark x1="41919" y1="96850" x2="41919" y2="96850"/>
                        <a14:foregroundMark x1="40152" y1="98031" x2="40152" y2="98031"/>
                        <a14:foregroundMark x1="62121" y1="97835" x2="62121" y2="97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9" y="115578"/>
            <a:ext cx="827911" cy="10470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2496A4CA-F173-3F49-AC3C-505733163C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6" y="9142855"/>
            <a:ext cx="3426850" cy="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4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162" y="1103304"/>
            <a:ext cx="15483126" cy="13861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05FF-1463-4099-94EC-8D2F69C30B4B}" type="datetimeFigureOut">
              <a:rPr lang="es-MX" smtClean="0"/>
              <a:t>29/03/2023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D55F-240F-45C9-B004-5CE7CC2E3D2B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DE2901D-1DA5-F1E9-7AB4-488900CDF19A}"/>
              </a:ext>
            </a:extLst>
          </p:cNvPr>
          <p:cNvSpPr/>
          <p:nvPr userDrawn="1"/>
        </p:nvSpPr>
        <p:spPr>
          <a:xfrm>
            <a:off x="539711" y="439055"/>
            <a:ext cx="6119663" cy="40011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2000">
                <a:srgbClr val="002060"/>
              </a:gs>
              <a:gs pos="24000">
                <a:srgbClr val="0070C0"/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27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DEF9C1-4D14-35E2-0413-8921FCDCAFC1}"/>
              </a:ext>
            </a:extLst>
          </p:cNvPr>
          <p:cNvSpPr txBox="1"/>
          <p:nvPr userDrawn="1"/>
        </p:nvSpPr>
        <p:spPr>
          <a:xfrm>
            <a:off x="1128790" y="441962"/>
            <a:ext cx="5530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spc="100" dirty="0">
                <a:solidFill>
                  <a:schemeClr val="bg1"/>
                </a:solidFill>
                <a:latin typeface="Arial Nova" panose="020B0504020202020204" pitchFamily="34" charset="0"/>
              </a:rPr>
              <a:t>UNIVERSIDAD AUTÓNOMA DE SINALOA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DF0D552-F0D5-3D9A-2C7C-975087412F23}"/>
              </a:ext>
            </a:extLst>
          </p:cNvPr>
          <p:cNvGrpSpPr/>
          <p:nvPr userDrawn="1"/>
        </p:nvGrpSpPr>
        <p:grpSpPr>
          <a:xfrm>
            <a:off x="16041242" y="440046"/>
            <a:ext cx="1213661" cy="761068"/>
            <a:chOff x="16140689" y="547118"/>
            <a:chExt cx="1213661" cy="761068"/>
          </a:xfrm>
        </p:grpSpPr>
        <p:pic>
          <p:nvPicPr>
            <p:cNvPr id="10" name="Imagen 9" descr="Logotipo&#10;&#10;Descripción generada automáticamente">
              <a:extLst>
                <a:ext uri="{FF2B5EF4-FFF2-40B4-BE49-F238E27FC236}">
                  <a16:creationId xmlns:a16="http://schemas.microsoft.com/office/drawing/2014/main" id="{3783611B-093B-7CAE-BEFE-44C3092EC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4503" y="582053"/>
              <a:ext cx="1039847" cy="713456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6CE7F30-B33E-4541-A0A6-04780EA2144E}"/>
                </a:ext>
              </a:extLst>
            </p:cNvPr>
            <p:cNvSpPr/>
            <p:nvPr userDrawn="1"/>
          </p:nvSpPr>
          <p:spPr>
            <a:xfrm>
              <a:off x="16140689" y="547118"/>
              <a:ext cx="89769" cy="76106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027"/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D3358B86-6317-C7AF-FD4F-4982E34F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>
          <a:xfrm flipH="1">
            <a:off x="0" y="9668408"/>
            <a:ext cx="17987582" cy="494584"/>
          </a:xfrm>
          <a:prstGeom prst="rect">
            <a:avLst/>
          </a:prstGeom>
        </p:spPr>
      </p:pic>
      <p:pic>
        <p:nvPicPr>
          <p:cNvPr id="14" name="Imagen 13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F9BA2801-BEDA-4CF3-3D75-4920A2843D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8" b="98031" l="5556" r="95455">
                        <a14:foregroundMark x1="10354" y1="28150" x2="10354" y2="28150"/>
                        <a14:foregroundMark x1="5808" y1="17323" x2="5808" y2="17323"/>
                        <a14:foregroundMark x1="34848" y1="8268" x2="34848" y2="8268"/>
                        <a14:foregroundMark x1="41162" y1="2756" x2="41162" y2="2756"/>
                        <a14:foregroundMark x1="57828" y1="2165" x2="57828" y2="2165"/>
                        <a14:foregroundMark x1="55808" y1="1378" x2="55808" y2="1378"/>
                        <a14:foregroundMark x1="92677" y1="20079" x2="92677" y2="20079"/>
                        <a14:foregroundMark x1="95707" y1="17520" x2="95707" y2="17520"/>
                        <a14:foregroundMark x1="56313" y1="93504" x2="56313" y2="93504"/>
                        <a14:foregroundMark x1="60354" y1="96850" x2="60354" y2="96850"/>
                        <a14:foregroundMark x1="41919" y1="96850" x2="41919" y2="96850"/>
                        <a14:foregroundMark x1="40152" y1="98031" x2="40152" y2="98031"/>
                        <a14:foregroundMark x1="62121" y1="97835" x2="62121" y2="97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9" y="115578"/>
            <a:ext cx="827911" cy="10470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4784EA0B-87B1-8E95-195F-479A2AD418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6" y="9142855"/>
            <a:ext cx="3426850" cy="9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8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162" y="537632"/>
            <a:ext cx="15483126" cy="1951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162" y="2688148"/>
            <a:ext cx="15483126" cy="6407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162" y="9359432"/>
            <a:ext cx="4039076" cy="537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05FF-1463-4099-94EC-8D2F69C30B4B}" type="datetimeFigureOut">
              <a:rPr lang="es-MX" smtClean="0"/>
              <a:t>29/03/2023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6418" y="9359432"/>
            <a:ext cx="6058614" cy="537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78212" y="9359432"/>
            <a:ext cx="4039076" cy="537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D55F-240F-45C9-B004-5CE7CC2E3D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30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3" r:id="rId5"/>
    <p:sldLayoutId id="2147483704" r:id="rId6"/>
    <p:sldLayoutId id="2147483705" r:id="rId7"/>
    <p:sldLayoutId id="2147483706" r:id="rId8"/>
  </p:sldLayoutIdLst>
  <p:txStyles>
    <p:titleStyle>
      <a:lvl1pPr algn="l" defTabSz="1346435" rtl="0" eaLnBrk="1" latinLnBrk="0" hangingPunct="1">
        <a:lnSpc>
          <a:spcPct val="90000"/>
        </a:lnSpc>
        <a:spcBef>
          <a:spcPct val="0"/>
        </a:spcBef>
        <a:buNone/>
        <a:defRPr sz="64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608" indent="-336608" algn="l" defTabSz="1346435" rtl="0" eaLnBrk="1" latinLnBrk="0" hangingPunct="1">
        <a:lnSpc>
          <a:spcPct val="90000"/>
        </a:lnSpc>
        <a:spcBef>
          <a:spcPts val="1472"/>
        </a:spcBef>
        <a:buFont typeface="Arial" panose="020B0604020202020204" pitchFamily="34" charset="0"/>
        <a:buChar char="•"/>
        <a:defRPr sz="4123" kern="1200">
          <a:solidFill>
            <a:schemeClr val="tx1"/>
          </a:solidFill>
          <a:latin typeface="+mn-lt"/>
          <a:ea typeface="+mn-ea"/>
          <a:cs typeface="+mn-cs"/>
        </a:defRPr>
      </a:lvl1pPr>
      <a:lvl2pPr marL="1009827" indent="-336608" algn="l" defTabSz="1346435" rtl="0" eaLnBrk="1" latinLnBrk="0" hangingPunct="1">
        <a:lnSpc>
          <a:spcPct val="90000"/>
        </a:lnSpc>
        <a:spcBef>
          <a:spcPts val="736"/>
        </a:spcBef>
        <a:buFont typeface="Arial" panose="020B0604020202020204" pitchFamily="34" charset="0"/>
        <a:buChar char="•"/>
        <a:defRPr sz="3534" kern="1200">
          <a:solidFill>
            <a:schemeClr val="tx1"/>
          </a:solidFill>
          <a:latin typeface="+mn-lt"/>
          <a:ea typeface="+mn-ea"/>
          <a:cs typeface="+mn-cs"/>
        </a:defRPr>
      </a:lvl2pPr>
      <a:lvl3pPr marL="1683044" indent="-336608" algn="l" defTabSz="1346435" rtl="0" eaLnBrk="1" latinLnBrk="0" hangingPunct="1">
        <a:lnSpc>
          <a:spcPct val="90000"/>
        </a:lnSpc>
        <a:spcBef>
          <a:spcPts val="736"/>
        </a:spcBef>
        <a:buFont typeface="Arial" panose="020B0604020202020204" pitchFamily="34" charset="0"/>
        <a:buChar char="•"/>
        <a:defRPr sz="2945" kern="1200">
          <a:solidFill>
            <a:schemeClr val="tx1"/>
          </a:solidFill>
          <a:latin typeface="+mn-lt"/>
          <a:ea typeface="+mn-ea"/>
          <a:cs typeface="+mn-cs"/>
        </a:defRPr>
      </a:lvl3pPr>
      <a:lvl4pPr marL="2356262" indent="-336608" algn="l" defTabSz="1346435" rtl="0" eaLnBrk="1" latinLnBrk="0" hangingPunct="1">
        <a:lnSpc>
          <a:spcPct val="90000"/>
        </a:lnSpc>
        <a:spcBef>
          <a:spcPts val="736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4pPr>
      <a:lvl5pPr marL="3029481" indent="-336608" algn="l" defTabSz="1346435" rtl="0" eaLnBrk="1" latinLnBrk="0" hangingPunct="1">
        <a:lnSpc>
          <a:spcPct val="90000"/>
        </a:lnSpc>
        <a:spcBef>
          <a:spcPts val="736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5pPr>
      <a:lvl6pPr marL="3702697" indent="-336608" algn="l" defTabSz="1346435" rtl="0" eaLnBrk="1" latinLnBrk="0" hangingPunct="1">
        <a:lnSpc>
          <a:spcPct val="90000"/>
        </a:lnSpc>
        <a:spcBef>
          <a:spcPts val="736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6pPr>
      <a:lvl7pPr marL="4375914" indent="-336608" algn="l" defTabSz="1346435" rtl="0" eaLnBrk="1" latinLnBrk="0" hangingPunct="1">
        <a:lnSpc>
          <a:spcPct val="90000"/>
        </a:lnSpc>
        <a:spcBef>
          <a:spcPts val="736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7pPr>
      <a:lvl8pPr marL="5049132" indent="-336608" algn="l" defTabSz="1346435" rtl="0" eaLnBrk="1" latinLnBrk="0" hangingPunct="1">
        <a:lnSpc>
          <a:spcPct val="90000"/>
        </a:lnSpc>
        <a:spcBef>
          <a:spcPts val="736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8pPr>
      <a:lvl9pPr marL="5722351" indent="-336608" algn="l" defTabSz="1346435" rtl="0" eaLnBrk="1" latinLnBrk="0" hangingPunct="1">
        <a:lnSpc>
          <a:spcPct val="90000"/>
        </a:lnSpc>
        <a:spcBef>
          <a:spcPts val="736"/>
        </a:spcBef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6435" rtl="0" eaLnBrk="1" latinLnBrk="0" hangingPunct="1">
        <a:defRPr sz="2650" kern="1200">
          <a:solidFill>
            <a:schemeClr val="tx1"/>
          </a:solidFill>
          <a:latin typeface="+mn-lt"/>
          <a:ea typeface="+mn-ea"/>
          <a:cs typeface="+mn-cs"/>
        </a:defRPr>
      </a:lvl1pPr>
      <a:lvl2pPr marL="673217" algn="l" defTabSz="1346435" rtl="0" eaLnBrk="1" latinLnBrk="0" hangingPunct="1">
        <a:defRPr sz="2650" kern="1200">
          <a:solidFill>
            <a:schemeClr val="tx1"/>
          </a:solidFill>
          <a:latin typeface="+mn-lt"/>
          <a:ea typeface="+mn-ea"/>
          <a:cs typeface="+mn-cs"/>
        </a:defRPr>
      </a:lvl2pPr>
      <a:lvl3pPr marL="1346435" algn="l" defTabSz="1346435" rtl="0" eaLnBrk="1" latinLnBrk="0" hangingPunct="1">
        <a:defRPr sz="2650" kern="1200">
          <a:solidFill>
            <a:schemeClr val="tx1"/>
          </a:solidFill>
          <a:latin typeface="+mn-lt"/>
          <a:ea typeface="+mn-ea"/>
          <a:cs typeface="+mn-cs"/>
        </a:defRPr>
      </a:lvl3pPr>
      <a:lvl4pPr marL="2019654" algn="l" defTabSz="1346435" rtl="0" eaLnBrk="1" latinLnBrk="0" hangingPunct="1">
        <a:defRPr sz="2650" kern="1200">
          <a:solidFill>
            <a:schemeClr val="tx1"/>
          </a:solidFill>
          <a:latin typeface="+mn-lt"/>
          <a:ea typeface="+mn-ea"/>
          <a:cs typeface="+mn-cs"/>
        </a:defRPr>
      </a:lvl4pPr>
      <a:lvl5pPr marL="2692870" algn="l" defTabSz="1346435" rtl="0" eaLnBrk="1" latinLnBrk="0" hangingPunct="1">
        <a:defRPr sz="2650" kern="1200">
          <a:solidFill>
            <a:schemeClr val="tx1"/>
          </a:solidFill>
          <a:latin typeface="+mn-lt"/>
          <a:ea typeface="+mn-ea"/>
          <a:cs typeface="+mn-cs"/>
        </a:defRPr>
      </a:lvl5pPr>
      <a:lvl6pPr marL="3366089" algn="l" defTabSz="1346435" rtl="0" eaLnBrk="1" latinLnBrk="0" hangingPunct="1">
        <a:defRPr sz="2650" kern="1200">
          <a:solidFill>
            <a:schemeClr val="tx1"/>
          </a:solidFill>
          <a:latin typeface="+mn-lt"/>
          <a:ea typeface="+mn-ea"/>
          <a:cs typeface="+mn-cs"/>
        </a:defRPr>
      </a:lvl6pPr>
      <a:lvl7pPr marL="4039306" algn="l" defTabSz="1346435" rtl="0" eaLnBrk="1" latinLnBrk="0" hangingPunct="1">
        <a:defRPr sz="2650" kern="1200">
          <a:solidFill>
            <a:schemeClr val="tx1"/>
          </a:solidFill>
          <a:latin typeface="+mn-lt"/>
          <a:ea typeface="+mn-ea"/>
          <a:cs typeface="+mn-cs"/>
        </a:defRPr>
      </a:lvl7pPr>
      <a:lvl8pPr marL="4712524" algn="l" defTabSz="1346435" rtl="0" eaLnBrk="1" latinLnBrk="0" hangingPunct="1">
        <a:defRPr sz="2650" kern="1200">
          <a:solidFill>
            <a:schemeClr val="tx1"/>
          </a:solidFill>
          <a:latin typeface="+mn-lt"/>
          <a:ea typeface="+mn-ea"/>
          <a:cs typeface="+mn-cs"/>
        </a:defRPr>
      </a:lvl8pPr>
      <a:lvl9pPr marL="5385741" algn="l" defTabSz="1346435" rtl="0" eaLnBrk="1" latinLnBrk="0" hangingPunct="1">
        <a:defRPr sz="2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E2E278-6824-478C-B503-7AE947B9DC64}"/>
              </a:ext>
            </a:extLst>
          </p:cNvPr>
          <p:cNvSpPr txBox="1"/>
          <p:nvPr/>
        </p:nvSpPr>
        <p:spPr>
          <a:xfrm>
            <a:off x="1845425" y="3507971"/>
            <a:ext cx="14796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>
                <a:solidFill>
                  <a:srgbClr val="002060"/>
                </a:solidFill>
              </a:rPr>
              <a:t>ESCRIBA AQUÍ EL TÍTULO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FFE71E-F975-42A4-B500-CB2FC1113FBD}"/>
              </a:ext>
            </a:extLst>
          </p:cNvPr>
          <p:cNvSpPr txBox="1"/>
          <p:nvPr/>
        </p:nvSpPr>
        <p:spPr>
          <a:xfrm>
            <a:off x="1677150" y="7547957"/>
            <a:ext cx="633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</a:rPr>
              <a:t>ESCRIBA AQUÍ SU(S) NOMBRE(S)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24A6F8-A1B9-4F59-B193-F43C06A04FA1}"/>
              </a:ext>
            </a:extLst>
          </p:cNvPr>
          <p:cNvSpPr txBox="1"/>
          <p:nvPr/>
        </p:nvSpPr>
        <p:spPr>
          <a:xfrm>
            <a:off x="4123113" y="8728362"/>
            <a:ext cx="724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ESCRIBA AQUÍ SU UNIDAD REGIONAL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7F8B8F-36F0-4638-BFDF-BEBAF4045D93}"/>
              </a:ext>
            </a:extLst>
          </p:cNvPr>
          <p:cNvSpPr txBox="1"/>
          <p:nvPr/>
        </p:nvSpPr>
        <p:spPr>
          <a:xfrm>
            <a:off x="3510742" y="9257492"/>
            <a:ext cx="724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ESCRIBA AQUÍ SU ADSCRIPCIÓN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969309-E02C-448D-9CA0-924D7B0C864B}"/>
              </a:ext>
            </a:extLst>
          </p:cNvPr>
          <p:cNvSpPr txBox="1"/>
          <p:nvPr/>
        </p:nvSpPr>
        <p:spPr>
          <a:xfrm>
            <a:off x="4762184" y="5769031"/>
            <a:ext cx="10932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accent1">
                    <a:lumMod val="50000"/>
                  </a:schemeClr>
                </a:solidFill>
              </a:rPr>
              <a:t>ESCRIBA AQUÍ SU EJE TEMÁTICO</a:t>
            </a:r>
          </a:p>
        </p:txBody>
      </p:sp>
    </p:spTree>
    <p:extLst>
      <p:ext uri="{BB962C8B-B14F-4D97-AF65-F5344CB8AC3E}">
        <p14:creationId xmlns:p14="http://schemas.microsoft.com/office/powerpoint/2010/main" val="61336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C311A-2E63-2A2C-AF76-2B308AF2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6C52C-F167-1C58-7706-A5CC786D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98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B6F09-A8FC-346C-F0EA-9AB1966A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CA31C5-104C-8084-71D6-A425305EB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607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3F8DA-A4D4-9ED1-F87D-DE7756F6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DESARROLLO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42FC7C-2E29-20FB-A1C9-6A116EDA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671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3F8DA-A4D4-9ED1-F87D-DE7756F6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DESARROLLO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42FC7C-2E29-20FB-A1C9-6A116EDA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36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3F8DA-A4D4-9ED1-F87D-DE7756F6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DESARROLLO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42FC7C-2E29-20FB-A1C9-6A116EDA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62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15E2D-32CC-DFBD-3942-6681A5CC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 Y PROPUESTAS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B63A0D-460F-793B-A411-25CBFCDFB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02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3DB8A-CE39-CB31-50B6-CFF641C4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REFERENCIAS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0AB48-86D0-FA17-F5C3-1AA450FF4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073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A890FBE02BCC49B6ED2BF87051C45D" ma:contentTypeVersion="2" ma:contentTypeDescription="Crear nuevo documento." ma:contentTypeScope="" ma:versionID="6a2766d034b773c84cab38d3d838309b">
  <xsd:schema xmlns:xsd="http://www.w3.org/2001/XMLSchema" xmlns:xs="http://www.w3.org/2001/XMLSchema" xmlns:p="http://schemas.microsoft.com/office/2006/metadata/properties" xmlns:ns3="2d504e56-e14d-47cc-ad4b-f3be1426dc65" targetNamespace="http://schemas.microsoft.com/office/2006/metadata/properties" ma:root="true" ma:fieldsID="3a769f0e3388135ff41b9353f6419e72" ns3:_="">
    <xsd:import namespace="2d504e56-e14d-47cc-ad4b-f3be1426dc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4e56-e14d-47cc-ad4b-f3be1426dc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EE9F65-1B05-4E9A-8FF8-71F3B2598C58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d504e56-e14d-47cc-ad4b-f3be1426dc6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8629CE-44AD-4ABA-BDDC-4118CF18C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504e56-e14d-47cc-ad4b-f3be1426dc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58C187-4EBE-41EF-857F-C0DAE8F15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3112</TotalTime>
  <Words>37</Words>
  <Application>Microsoft Office PowerPoint</Application>
  <PresentationFormat>Personalizado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 Nova</vt:lpstr>
      <vt:lpstr>Arial Rounded MT Bold</vt:lpstr>
      <vt:lpstr>Calibri</vt:lpstr>
      <vt:lpstr>Calibri Light</vt:lpstr>
      <vt:lpstr>Tema de Office</vt:lpstr>
      <vt:lpstr>Presentación de PowerPoint</vt:lpstr>
      <vt:lpstr>RESUMEN</vt:lpstr>
      <vt:lpstr>INTRODUCCIÓN</vt:lpstr>
      <vt:lpstr>DESARROLLO</vt:lpstr>
      <vt:lpstr>DESARROLLO</vt:lpstr>
      <vt:lpstr>DESARROLLO</vt:lpstr>
      <vt:lpstr>CONCLUSIONES Y PROPUESTAS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Osvaldo Medrano Pastor</dc:creator>
  <cp:lastModifiedBy>Martin Pastor Angulo</cp:lastModifiedBy>
  <cp:revision>51</cp:revision>
  <dcterms:created xsi:type="dcterms:W3CDTF">2021-11-23T19:01:30Z</dcterms:created>
  <dcterms:modified xsi:type="dcterms:W3CDTF">2023-03-30T04:52:58Z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0x01010069A890FBE02BCC49B6ED2BF87051C45D</vt:lpwstr>
  </property>
</Properties>
</file>