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EC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gradFill>
          <a:gsLst>
            <a:gs pos="0">
              <a:srgbClr val="C9ECF7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4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710070-CB66-47E0-9C5B-0C982295C0E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79622" y="2167755"/>
            <a:ext cx="10832756" cy="1597580"/>
          </a:xfrm>
        </p:spPr>
        <p:txBody>
          <a:bodyPr anchor="b">
            <a:normAutofit/>
          </a:bodyPr>
          <a:lstStyle>
            <a:lvl1pPr algn="ctr">
              <a:defRPr sz="4000" b="1"/>
            </a:lvl1pPr>
          </a:lstStyle>
          <a:p>
            <a:r>
              <a:rPr lang="es-ES" dirty="0"/>
              <a:t>(Título de Propuesta)</a:t>
            </a:r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970FD48-5E1A-4781-86F0-1E063B3EB1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4061254"/>
            <a:ext cx="9829800" cy="1845276"/>
          </a:xfrm>
        </p:spPr>
        <p:txBody>
          <a:bodyPr>
            <a:normAutofit/>
          </a:bodyPr>
          <a:lstStyle>
            <a:lvl1pPr marL="0" indent="0" algn="l">
              <a:buNone/>
              <a:defRPr sz="20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s-MX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08DBCEB-9943-47BE-B39F-AB4622B53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3245B-6513-47AA-975E-51C67AC72540}" type="datetimeFigureOut">
              <a:rPr lang="es-MX" smtClean="0"/>
              <a:t>13/06/2021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855C9CD-A29D-43DC-9981-9DDB6919F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1E5E99A-CA98-4DD3-9A33-62B899722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E197-EAF7-4356-94C5-021ED38BDFC9}" type="slidenum">
              <a:rPr lang="es-MX" smtClean="0"/>
              <a:t>‹Nº›</a:t>
            </a:fld>
            <a:endParaRPr lang="es-MX"/>
          </a:p>
        </p:txBody>
      </p:sp>
      <p:pic>
        <p:nvPicPr>
          <p:cNvPr id="9" name="Imagen 8" descr="Interfaz de usuario gráfica, Texto&#10;&#10;Descripción generada automáticamente">
            <a:extLst>
              <a:ext uri="{FF2B5EF4-FFF2-40B4-BE49-F238E27FC236}">
                <a16:creationId xmlns:a16="http://schemas.microsoft.com/office/drawing/2014/main" id="{6AE8EED8-23B6-410C-88CA-5AC81715F2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2164080" cy="1812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160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5738CB-5498-40D2-A0C0-880BD3CBA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B7E486E-316F-4232-AD1A-F34DE6E763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90C6C66-5C98-4F1B-B946-3AE77F03B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3245B-6513-47AA-975E-51C67AC72540}" type="datetimeFigureOut">
              <a:rPr lang="es-MX" smtClean="0"/>
              <a:t>13/06/2021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D9CE44E-9EEB-45FB-9F9D-292C6C468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D201EC5-70D1-476F-ABC0-F71310085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E197-EAF7-4356-94C5-021ED38BDFC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3482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0EB87F6-BBFD-4398-B76E-61755D3613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D8C3B3D-70D1-48EE-8836-E4351B3D4E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274DFCE-C41E-4F5F-B678-726839D23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3245B-6513-47AA-975E-51C67AC72540}" type="datetimeFigureOut">
              <a:rPr lang="es-MX" smtClean="0"/>
              <a:t>13/06/2021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1C5999A-0BF3-4757-B028-508546AA4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A6BD6C-C2ED-4F2B-848B-18C068FBE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E197-EAF7-4356-94C5-021ED38BDFC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8321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Pr>
        <a:gradFill>
          <a:gsLst>
            <a:gs pos="0">
              <a:srgbClr val="C9ECF7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4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8BBB3B-F9F3-4B7B-926F-EF18E4389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E4E509F-353A-4B50-8D58-E368A9577B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60D9E69-5874-4D91-8129-DD31B7430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3245B-6513-47AA-975E-51C67AC72540}" type="datetimeFigureOut">
              <a:rPr lang="es-MX" smtClean="0"/>
              <a:t>13/06/2021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D9DC8D2-56CD-4B37-AB85-F9382A420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975E934-AFEB-4C81-AEC7-2B39A7924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E197-EAF7-4356-94C5-021ED38BDFC9}" type="slidenum">
              <a:rPr lang="es-MX" smtClean="0"/>
              <a:t>‹Nº›</a:t>
            </a:fld>
            <a:endParaRPr lang="es-MX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14B67077-D481-4CB3-B533-27D41ECDC3B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404388" y="3088778"/>
            <a:ext cx="6858001" cy="680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198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AD039F-02DD-4B28-B0FB-818ABBD3F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C0EA173-9180-421D-A7D2-80794E75BF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96D1250-2A94-4429-B390-F322518C2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3245B-6513-47AA-975E-51C67AC72540}" type="datetimeFigureOut">
              <a:rPr lang="es-MX" smtClean="0"/>
              <a:t>13/06/2021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B941EA0-B11C-4287-A0CE-CEF41F691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1F54194-C42D-4489-A5A7-13AE72698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E197-EAF7-4356-94C5-021ED38BDFC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9174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853C67-A00F-4D6F-ABCA-C7B8579D8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72CEC02-80F8-47EB-AA3B-322F9AAE5E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4B21745-6590-4177-80FF-81F26E880A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F57849D-2CB4-4FE9-8368-9BAD2D04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3245B-6513-47AA-975E-51C67AC72540}" type="datetimeFigureOut">
              <a:rPr lang="es-MX" smtClean="0"/>
              <a:t>13/06/2021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DE580B7-3729-43DE-8296-61773E498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6EF829E-1E77-46EE-A814-632250D9E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E197-EAF7-4356-94C5-021ED38BDFC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72886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1D7D20-C9BC-4E73-A02D-88D97CBD8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4C7588F-3F17-4A57-9566-4ED092761A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04D1249-B64D-4D92-99BA-6E14B852B2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9600094-EBD1-4A87-90AB-1E586BFD9F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715218F-CE4B-4DBC-9119-715EE02E3E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A399974-B27B-44A9-9BD6-05A89C50E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3245B-6513-47AA-975E-51C67AC72540}" type="datetimeFigureOut">
              <a:rPr lang="es-MX" smtClean="0"/>
              <a:t>13/06/2021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90E944A-31F6-40A6-AD92-9665DF23E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E015E63-A0D8-4058-90EB-38547CB20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E197-EAF7-4356-94C5-021ED38BDFC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011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F76C74-349D-425B-BA39-F57764B5C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10BCCE1-AD2A-43F8-A2FB-7F1C0868D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3245B-6513-47AA-975E-51C67AC72540}" type="datetimeFigureOut">
              <a:rPr lang="es-MX" smtClean="0"/>
              <a:t>13/06/2021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0B5547A-A006-465B-BC49-5847C33BB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6EF77F8-0FE5-459F-A1BC-7EC073CAF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E197-EAF7-4356-94C5-021ED38BDFC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5514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940ADF1-9872-42E3-8426-3A6BBABB2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3245B-6513-47AA-975E-51C67AC72540}" type="datetimeFigureOut">
              <a:rPr lang="es-MX" smtClean="0"/>
              <a:t>13/06/2021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B2D8786-D71D-49D3-BCB1-91F83066F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7992331-F87D-448A-A10B-809F179CE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E197-EAF7-4356-94C5-021ED38BDFC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4302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20C1F0-EE05-47AC-8AA5-A69B43719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BED8205-F466-4C1D-9DBE-0360F85392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801324D-2119-4923-A7DC-6DC7E8FB2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0AEF5F1-F63E-47A4-9244-AE943A3ED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3245B-6513-47AA-975E-51C67AC72540}" type="datetimeFigureOut">
              <a:rPr lang="es-MX" smtClean="0"/>
              <a:t>13/06/2021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594C330-09EB-4AAA-85B8-FCD9573E8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4CD2F49-523B-44DA-8AA0-C5498AEFE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E197-EAF7-4356-94C5-021ED38BDFC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03997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ED07D9-F161-4662-B35B-CC8943F52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D80FFF8-6342-4439-ADFD-984DED8AE4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0FDF11B-168C-48BF-9305-D2D359D53A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6E810A8-FF3F-4951-889C-6A8E7533A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3245B-6513-47AA-975E-51C67AC72540}" type="datetimeFigureOut">
              <a:rPr lang="es-MX" smtClean="0"/>
              <a:t>13/06/2021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1A9B797-BE70-4158-B94F-2D75E7B4B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FD9F74B-0EDC-4CDB-8B63-A558B6E8A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E197-EAF7-4356-94C5-021ED38BDFC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03569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D6B5190-A3DE-4591-88FF-BD85D6F3D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14EC8AA-95DF-49F7-BC3E-5FE04EE41D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CAAAADD-C8A1-49F8-9FEB-A54DAD84C8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3245B-6513-47AA-975E-51C67AC72540}" type="datetimeFigureOut">
              <a:rPr lang="es-MX" smtClean="0"/>
              <a:t>13/06/2021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D3EBB1E-FB7E-4B82-B6AD-1A4C829E54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AA0BF0D-BA95-4AF1-B1A2-2D927AFD9B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4E197-EAF7-4356-94C5-021ED38BDFC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4288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732E3B-FCEF-4E6B-8142-20E5EB7B0D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C57F404-ED9A-4689-9783-E2E6FE6097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Autor(es):</a:t>
            </a:r>
          </a:p>
          <a:p>
            <a:r>
              <a:rPr lang="es-ES" dirty="0"/>
              <a:t>Eje Estratégico:</a:t>
            </a:r>
          </a:p>
          <a:p>
            <a:r>
              <a:rPr lang="es-ES" dirty="0"/>
              <a:t>Objetivo Específico:</a:t>
            </a: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95938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5B7E5A-39BE-4076-8CD0-A9B44957F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Introducción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60C1F51-2EB7-4CB2-B972-56172023BC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9306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5B7E5A-39BE-4076-8CD0-A9B44957F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Fundamentos de propuesta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60C1F51-2EB7-4CB2-B972-56172023BC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5617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5B7E5A-39BE-4076-8CD0-A9B44957F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Área(s) o dependencia(s) responsable(s)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60C1F51-2EB7-4CB2-B972-56172023BC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5858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5B7E5A-39BE-4076-8CD0-A9B44957F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Objetivo(s) y meta(s)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60C1F51-2EB7-4CB2-B972-56172023BC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Objetivo(s)</a:t>
            </a:r>
          </a:p>
          <a:p>
            <a:pPr lvl="1"/>
            <a:endParaRPr lang="es-MX" dirty="0"/>
          </a:p>
          <a:p>
            <a:r>
              <a:rPr lang="es-MX" dirty="0"/>
              <a:t>Meta(s)</a:t>
            </a:r>
          </a:p>
          <a:p>
            <a:pPr lvl="1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90283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FDEC17-BE83-4279-9F5C-5B98B2608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Conclusiones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8D87786-C90E-4E52-ABBB-C476B13CC6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51676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45</Words>
  <Application>Microsoft Office PowerPoint</Application>
  <PresentationFormat>Panorámica</PresentationFormat>
  <Paragraphs>11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Presentación de PowerPoint</vt:lpstr>
      <vt:lpstr>Introducción</vt:lpstr>
      <vt:lpstr>Fundamentos de propuesta</vt:lpstr>
      <vt:lpstr>Área(s) o dependencia(s) responsable(s)</vt:lpstr>
      <vt:lpstr>Objetivo(s) y meta(s)</vt:lpstr>
      <vt:lpstr>Conclusiones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Martin Pastor Angulo</dc:creator>
  <cp:lastModifiedBy>Martin Pastor Angulo</cp:lastModifiedBy>
  <cp:revision>4</cp:revision>
  <dcterms:created xsi:type="dcterms:W3CDTF">2021-06-13T21:17:51Z</dcterms:created>
  <dcterms:modified xsi:type="dcterms:W3CDTF">2021-06-13T23:26:37Z</dcterms:modified>
</cp:coreProperties>
</file>